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61" r:id="rId2"/>
    <p:sldId id="299" r:id="rId3"/>
    <p:sldId id="300" r:id="rId4"/>
    <p:sldId id="284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>
        <p:scale>
          <a:sx n="110" d="100"/>
          <a:sy n="110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0669-92B0-0849-948E-A942F16C5607}" type="datetimeFigureOut">
              <a:rPr lang="en-US" smtClean="0"/>
              <a:t>7/13/12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5BFC-A951-D54F-A6A7-405BA6D1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6C7DB-0418-49BC-B4AD-8F21B23C1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2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D47F2-F4F7-478D-97EA-65138A1E75C7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0C346-E0DA-4725-9C69-EE8B1516C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DC281-56B8-4A30-8CAC-B01BFFDC4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200" y="6477000"/>
            <a:ext cx="533400" cy="381000"/>
          </a:xfrm>
        </p:spPr>
        <p:txBody>
          <a:bodyPr anchor="ctr" anchorCtr="0"/>
          <a:lstStyle>
            <a:lvl1pPr>
              <a:defRPr/>
            </a:lvl1pPr>
          </a:lstStyle>
          <a:p>
            <a:fld id="{6F5ADE1F-DD00-41D7-98C3-72914B811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CB451-B1C8-4D68-9419-F3D7C7AFC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4E4A-3EA5-4EA8-95CA-A31B6C335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D12BD-577B-44A6-AD4F-F7E13F695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CD19-DA3C-437A-BF5F-C32048C046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38AE8-A23E-4D2C-9A6B-0A837EF0044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1062C6-A1D4-417B-A58D-AA4501C7D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90110-9B72-4FA9-B9A6-FACD3B0E5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fld id="{B810645F-8485-41CA-B1FA-8445CCDD3D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44481"/>
        </a:buClr>
        <a:buFont typeface="Times" pitchFamily="1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284561"/>
        </a:buClr>
        <a:buFont typeface="Times" pitchFamily="1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demo.internet2.edu/" TargetMode="External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Grouper Training – Admin –  Provisioning Service Provider (PSP) – Part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019800" cy="1752600"/>
          </a:xfrm>
        </p:spPr>
        <p:txBody>
          <a:bodyPr/>
          <a:lstStyle/>
          <a:p>
            <a:pPr algn="ctr"/>
            <a:r>
              <a:rPr lang="en-US" dirty="0" smtClean="0"/>
              <a:t>Shilen Patel</a:t>
            </a:r>
          </a:p>
          <a:p>
            <a:pPr algn="ctr"/>
            <a:r>
              <a:rPr lang="en-US" dirty="0" smtClean="0"/>
              <a:t>Duke University</a:t>
            </a:r>
            <a:endParaRPr lang="en-US" dirty="0"/>
          </a:p>
        </p:txBody>
      </p:sp>
      <p:pic>
        <p:nvPicPr>
          <p:cNvPr id="1028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</p:spTree>
    <p:extLst>
      <p:ext uri="{BB962C8B-B14F-4D97-AF65-F5344CB8AC3E}">
        <p14:creationId xmlns:p14="http://schemas.microsoft.com/office/powerpoint/2010/main" val="8724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LDAP Provisioning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strategy</a:t>
            </a:r>
          </a:p>
          <a:p>
            <a:pPr lvl="1"/>
            <a:r>
              <a:rPr lang="en-US" dirty="0"/>
              <a:t>Use “</a:t>
            </a:r>
            <a:r>
              <a:rPr lang="en-US" dirty="0" err="1"/>
              <a:t>psp</a:t>
            </a:r>
            <a:r>
              <a:rPr lang="en-US" dirty="0"/>
              <a:t>-example-grouper-to-</a:t>
            </a:r>
            <a:r>
              <a:rPr lang="en-US" dirty="0" err="1" smtClean="0"/>
              <a:t>ldap</a:t>
            </a:r>
            <a:r>
              <a:rPr lang="en-US" dirty="0" smtClean="0"/>
              <a:t>” as a starting point.</a:t>
            </a:r>
          </a:p>
          <a:p>
            <a:pPr lvl="1"/>
            <a:r>
              <a:rPr lang="en-US" dirty="0" smtClean="0"/>
              <a:t>Use bushy </a:t>
            </a:r>
            <a:r>
              <a:rPr lang="en-US" dirty="0" smtClean="0"/>
              <a:t>structure for </a:t>
            </a:r>
            <a:r>
              <a:rPr lang="en-US" dirty="0" smtClean="0"/>
              <a:t>DNs.</a:t>
            </a:r>
          </a:p>
          <a:p>
            <a:pPr lvl="1"/>
            <a:r>
              <a:rPr lang="en-US" dirty="0" smtClean="0"/>
              <a:t>Incremental </a:t>
            </a:r>
            <a:r>
              <a:rPr lang="en-US" dirty="0" smtClean="0"/>
              <a:t>only</a:t>
            </a:r>
            <a:endParaRPr lang="en-US" dirty="0" smtClean="0"/>
          </a:p>
          <a:p>
            <a:pPr lvl="1"/>
            <a:r>
              <a:rPr lang="en-US" dirty="0" smtClean="0"/>
              <a:t>Simple folder/group/membership provisioning followed by attribute provisioning.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LDAP Provisioning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Click on the quiz link in the video description to reinforce your knowledge of this topic.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Thanks!</a:t>
            </a: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Further information: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Infosheets, mailing lists, wiki, downloads, etc.: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"/>
              </a:rPr>
              <a:t>www.internet2.edu/grouper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demo server: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grouperdemo.internet2.edu/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Online Training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Home: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spaces.internet2</a:t>
            </a:r>
            <a:r>
              <a:rPr lang="en-US" sz="2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.edu/x/</a:t>
            </a: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IIGfAQ</a:t>
            </a:r>
          </a:p>
          <a:p>
            <a:endParaRPr lang="en-US" sz="2600" dirty="0"/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BE38AE8-A23E-4D2C-9A6B-0A837EF004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ouperTraining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26"/>
      </a:hlink>
      <a:folHlink>
        <a:srgbClr val="26262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GrouperTraining.potx</Template>
  <TotalTime>5508</TotalTime>
  <Words>135</Words>
  <Application>Microsoft Macintosh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GrouperTraining</vt:lpstr>
      <vt:lpstr>Grouper Training – Admin –  Provisioning Service Provider (PSP) – Part 3</vt:lpstr>
      <vt:lpstr>Contents</vt:lpstr>
      <vt:lpstr>Demo LDAP Provisioning</vt:lpstr>
      <vt:lpstr>Quiz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Grouper</dc:title>
  <dc:creator>tbarton</dc:creator>
  <cp:lastModifiedBy>Shilen Patel</cp:lastModifiedBy>
  <cp:revision>420</cp:revision>
  <dcterms:created xsi:type="dcterms:W3CDTF">2012-01-29T22:17:10Z</dcterms:created>
  <dcterms:modified xsi:type="dcterms:W3CDTF">2012-07-13T17:32:29Z</dcterms:modified>
</cp:coreProperties>
</file>